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57" d="100"/>
          <a:sy n="57" d="100"/>
        </p:scale>
        <p:origin x="14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BEA73-816F-4827-917A-8ABDED7B0B7C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73A30-5509-405D-9298-76D831DA4D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618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73A30-5509-405D-9298-76D831DA4DD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32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FCBE2D-B150-4336-98F5-232E5EDA89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C8B5D46-9BFF-4FFA-9280-8BF0AA62A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8CE365-FBBE-424C-9B7C-C9A626808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ECE1-C150-4720-B42C-7C34154F0DAF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974BAB-CE70-45A4-BDCF-91665F228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84B827-1616-4B3C-BA89-EA40BB744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F4AB-03D6-4BBE-AAA9-34300E51B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520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525ECD-8712-4897-9D80-9D2CB9872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A52CB1E-AD23-41BB-A61D-961CB6A82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3C2F72-3B3C-4AD2-87C6-9BE790932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ECE1-C150-4720-B42C-7C34154F0DAF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B1236F-EFE6-4537-97C9-FEE93749A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A7AAE5-9262-43A3-9B83-3CEFF8759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F4AB-03D6-4BBE-AAA9-34300E51B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336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6A95550-CB36-498F-8EB1-187DE5028C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9114A1B-9D20-47E1-A54E-FDF6F509A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F03DE7-0312-48E5-897D-785809A27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ECE1-C150-4720-B42C-7C34154F0DAF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12B475-C364-4110-9620-8887D944F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9CA42B-7FA1-419B-8A4D-997CFDB04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F4AB-03D6-4BBE-AAA9-34300E51B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33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6AA7C2-B7D2-4571-89A2-19C8A662D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89B8D9-9B65-4266-AE7F-82AA6BEE1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855F59-3B83-4E17-9CAF-39AB6F9A2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ECE1-C150-4720-B42C-7C34154F0DAF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0D0AA1-1C2D-42A1-9A5D-8FBA98D40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394050-A406-4B8C-A2D8-945DEC20F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F4AB-03D6-4BBE-AAA9-34300E51B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388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EEDC63-7E58-400C-BEA9-3932606A7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DB4E278-9BA7-4907-A42F-49AE8A63A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DA6CDA-4151-485F-929A-0F0D98177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ECE1-C150-4720-B42C-7C34154F0DAF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E7984D-6B64-4853-B4E8-1A28C0473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7AE186-B287-4282-BFF8-800DFD614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F4AB-03D6-4BBE-AAA9-34300E51B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01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649E44-73A8-4392-A9B1-8FA82E3EB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4893CD-9338-4449-B894-BC2C549552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3CDEB91-3626-4DE8-BD2C-56BFC38A2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E6D67E6-5E6B-4714-9839-4C154C234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ECE1-C150-4720-B42C-7C34154F0DAF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907434B-61D1-438E-97F6-493081AF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F1F1CA-5760-4231-9777-0B8C580EB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F4AB-03D6-4BBE-AAA9-34300E51B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174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4DFB25-E26E-4F21-8B21-1BE5F29DF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66C4F-16DB-4FD3-A7F6-74E174006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D7B3E74-AFD6-4153-87CE-4B3ED87AB6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0022D03-0CB8-4698-88E3-3A4382FEEE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EB7DA1A-33DF-4C9D-B4C6-632792FE46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E78013F-D254-4E3C-B8F4-FF2A3F0A2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ECE1-C150-4720-B42C-7C34154F0DAF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29C5660-382D-48C3-9D1A-56951D04B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B9EF5FF-DD13-4C5A-BD5D-FF5481E3A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F4AB-03D6-4BBE-AAA9-34300E51B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257407-9D46-49BB-AA00-3FD748CEC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B5196FA-8DD5-4C65-90D2-794316B61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ECE1-C150-4720-B42C-7C34154F0DAF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FCEA29B-78F6-47A2-8A5C-3CCB7175A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87894A0-91BC-4C75-A03C-D1674A412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F4AB-03D6-4BBE-AAA9-34300E51B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52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0053680-8610-485C-835B-092E36DDF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ECE1-C150-4720-B42C-7C34154F0DAF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86F3D9F-E6B6-44D3-B140-452B734DF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197B6AD-8BB0-4833-A0AE-C63992DBE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F4AB-03D6-4BBE-AAA9-34300E51B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52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E3B22E-8BDA-4C52-A7D8-EC87289C9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B6E491-27A2-4619-9993-320499A54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13F6BAC-14D8-4B09-A0F7-38D440AE69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670239-E30D-48D8-952E-E7F5399E2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ECE1-C150-4720-B42C-7C34154F0DAF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369FDFB-2375-45EB-B34B-39780BC6D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5AF7253-E59E-4CC3-9AC0-AAEB2915E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F4AB-03D6-4BBE-AAA9-34300E51B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48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3F0296-79C0-460B-B257-E90B2E688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B764D07-ECB1-4799-9BE1-D91DA9541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120C303-DB46-4FE7-BE3C-87186FE299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2A3A572-EC3D-41DE-91E7-05213FE94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ECE1-C150-4720-B42C-7C34154F0DAF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390522B-E485-4144-B093-7E36ABE0A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9B002C-4A31-46DC-8A9F-F6AC4224D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F4AB-03D6-4BBE-AAA9-34300E51B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41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6A304A2-5F86-4E85-AF86-A5716553D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8F3E64-56A4-4F27-8D48-525E7AE0C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85289C-2DC2-4983-9C82-2F2ED321B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EECE1-C150-4720-B42C-7C34154F0DAF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6E07EB-0000-4E4E-91BE-8E53C80351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C8DD45-2DC0-42EC-9C2E-5E284DB4AE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EF4AB-03D6-4BBE-AAA9-34300E51B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724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DC76A23-C37F-4BE9-8C5A-4BA56BFE1C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0"/>
            <a:ext cx="9143998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622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</Words>
  <Application>Microsoft Office PowerPoint</Application>
  <PresentationFormat>ワイド画面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hikaru.saito.chiba@outlook.jp</dc:creator>
  <cp:lastModifiedBy>hikaru.saito.chiba@outlook.jp</cp:lastModifiedBy>
  <cp:revision>2</cp:revision>
  <dcterms:created xsi:type="dcterms:W3CDTF">2019-11-29T09:20:24Z</dcterms:created>
  <dcterms:modified xsi:type="dcterms:W3CDTF">2019-11-29T09:48:36Z</dcterms:modified>
</cp:coreProperties>
</file>