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BEA73-816F-4827-917A-8ABDED7B0B7C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73A30-5509-405D-9298-76D831DA4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1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73A30-5509-405D-9298-76D831DA4D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2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FCBE2D-B150-4336-98F5-232E5EDA8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8B5D46-9BFF-4FFA-9280-8BF0AA62A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8CE365-FBBE-424C-9B7C-C9A62680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974BAB-CE70-45A4-BDCF-91665F22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84B827-1616-4B3C-BA89-EA40BB74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52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25ECD-8712-4897-9D80-9D2CB987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52CB1E-AD23-41BB-A61D-961CB6A82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3C2F72-3B3C-4AD2-87C6-9BE79093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B1236F-EFE6-4537-97C9-FEE93749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A7AAE5-9262-43A3-9B83-3CEFF875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33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A95550-CB36-498F-8EB1-187DE5028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114A1B-9D20-47E1-A54E-FDF6F509A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F03DE7-0312-48E5-897D-785809A2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12B475-C364-4110-9620-8887D944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9CA42B-7FA1-419B-8A4D-997CFDB0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3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6AA7C2-B7D2-4571-89A2-19C8A662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9B8D9-9B65-4266-AE7F-82AA6BEE1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855F59-3B83-4E17-9CAF-39AB6F9A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0D0AA1-1C2D-42A1-9A5D-8FBA98D4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394050-A406-4B8C-A2D8-945DEC20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38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EDC63-7E58-400C-BEA9-3932606A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B4E278-9BA7-4907-A42F-49AE8A63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DA6CDA-4151-485F-929A-0F0D9817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7984D-6B64-4853-B4E8-1A28C047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7AE186-B287-4282-BFF8-800DFD61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0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49E44-73A8-4392-A9B1-8FA82E3E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4893CD-9338-4449-B894-BC2C54955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CDEB91-3626-4DE8-BD2C-56BFC38A2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6D67E6-5E6B-4714-9839-4C154C23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07434B-61D1-438E-97F6-493081AF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F1F1CA-5760-4231-9777-0B8C580E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17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DFB25-E26E-4F21-8B21-1BE5F29D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66C4F-16DB-4FD3-A7F6-74E174006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7B3E74-AFD6-4153-87CE-4B3ED87AB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022D03-0CB8-4698-88E3-3A4382FEE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EB7DA1A-33DF-4C9D-B4C6-632792FE4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78013F-D254-4E3C-B8F4-FF2A3F0A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29C5660-382D-48C3-9D1A-56951D04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9EF5FF-DD13-4C5A-BD5D-FF5481E3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257407-9D46-49BB-AA00-3FD748CE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5196FA-8DD5-4C65-90D2-794316B6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CEA29B-78F6-47A2-8A5C-3CCB7175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7894A0-91BC-4C75-A03C-D1674A41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52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053680-8610-485C-835B-092E36DD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6F3D9F-E6B6-44D3-B140-452B734D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97B6AD-8BB0-4833-A0AE-C63992DB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E3B22E-8BDA-4C52-A7D8-EC87289C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B6E491-27A2-4619-9993-320499A5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3F6BAC-14D8-4B09-A0F7-38D440AE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670239-E30D-48D8-952E-E7F5399E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69FDFB-2375-45EB-B34B-39780BC6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AF7253-E59E-4CC3-9AC0-AAEB2915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48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F0296-79C0-460B-B257-E90B2E688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764D07-ECB1-4799-9BE1-D91DA9541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20C303-DB46-4FE7-BE3C-87186FE29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A3A572-EC3D-41DE-91E7-05213FE9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90522B-E485-4144-B093-7E36ABE0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9B002C-4A31-46DC-8A9F-F6AC4224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4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A304A2-5F86-4E85-AF86-A5716553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8F3E64-56A4-4F27-8D48-525E7AE0C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85289C-2DC2-4983-9C82-2F2ED321B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ECE1-C150-4720-B42C-7C34154F0DAF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6E07EB-0000-4E4E-91BE-8E53C8035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8DD45-2DC0-42EC-9C2E-5E284DB4A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EF4AB-03D6-4BBE-AAA9-34300E51B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72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DC76A23-C37F-4BE9-8C5A-4BA56BFE1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399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2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</Words>
  <Application>Microsoft Office PowerPoint</Application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hikaru.saito.chiba@outlook.jp</dc:creator>
  <cp:lastModifiedBy>hikaru.saito.chiba@outlook.jp</cp:lastModifiedBy>
  <cp:revision>2</cp:revision>
  <dcterms:created xsi:type="dcterms:W3CDTF">2019-11-29T09:20:24Z</dcterms:created>
  <dcterms:modified xsi:type="dcterms:W3CDTF">2019-11-29T09:48:36Z</dcterms:modified>
</cp:coreProperties>
</file>